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1"/>
  </p:handoutMasterIdLst>
  <p:sldIdLst>
    <p:sldId id="282" r:id="rId2"/>
    <p:sldId id="276" r:id="rId3"/>
    <p:sldId id="275" r:id="rId4"/>
    <p:sldId id="277" r:id="rId5"/>
    <p:sldId id="336" r:id="rId6"/>
    <p:sldId id="314" r:id="rId7"/>
    <p:sldId id="308" r:id="rId8"/>
    <p:sldId id="309" r:id="rId9"/>
    <p:sldId id="320" r:id="rId10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2"/>
      <p:bold r:id="rId13"/>
    </p:embeddedFont>
    <p:embeddedFont>
      <p:font typeface="나눔스퀘어라운드 ExtraBold" panose="020B0600000101010101" pitchFamily="50" charset="-127"/>
      <p:bold r:id="rId14"/>
    </p:embeddedFont>
    <p:embeddedFont>
      <p:font typeface="나눔스퀘어라운드 Bold" panose="020B0600000101010101" pitchFamily="50" charset="-127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534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두 자리 수의 뺄셈을 </a:t>
            </a:r>
            <a: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70~71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54~55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9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 ‌두 ‌자리 ‌수의 ‌뺄셈 ‌계산 ‌원리를 ‌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이해하고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‌계산할 ‌수 ‌있습니다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2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소수 두 자리 수의 범위에서 소수의 뺄셈의 계산 원리를 이해하고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계산을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25940" y="2087640"/>
            <a:ext cx="8082601" cy="1275177"/>
            <a:chOff x="-664427" y="4545340"/>
            <a:chExt cx="8161342" cy="127517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-664427" y="4545340"/>
              <a:ext cx="8161342" cy="12751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5021003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5729555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사과의 무게는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몇 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줄었는지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54~55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590058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t="11531" r="1286" b="59640"/>
          <a:stretch/>
        </p:blipFill>
        <p:spPr>
          <a:xfrm>
            <a:off x="1353265" y="2657523"/>
            <a:ext cx="6668548" cy="2997101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5296872" y="1971534"/>
            <a:ext cx="2329521" cy="885544"/>
          </a:xfrm>
          <a:prstGeom prst="wedgeRoundRectCallout">
            <a:avLst>
              <a:gd name="adj1" fmla="val 27386"/>
              <a:gd name="adj2" fmla="val 145661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사과의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무게는 몇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줄었을까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349111" y="1830041"/>
            <a:ext cx="3497958" cy="1168531"/>
          </a:xfrm>
          <a:prstGeom prst="wedgeRoundRectCallout">
            <a:avLst>
              <a:gd name="adj1" fmla="val -29757"/>
              <a:gd name="adj2" fmla="val 131407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건조기에 사과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0.38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말렸더니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0.15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되었어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54~55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65" y="1966874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25924" y="2065206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사과의 무게는 몇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kg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줄었는지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269398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구하려는 것을 식으로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8305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670500" y="1314727"/>
            <a:ext cx="7905817" cy="682200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건조기에 사과 </a:t>
            </a:r>
            <a:r>
              <a:rPr lang="en-US" altLang="ko-KR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0.38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말렸더니 </a:t>
            </a:r>
            <a:r>
              <a:rPr lang="en-US" altLang="ko-KR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0.15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되었습니다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사과의 무게는 몇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줄었을까요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200925" y="421739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7" y="3252690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0.38+0.15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331077" y="3251436"/>
            <a:ext cx="7374095" cy="578882"/>
            <a:chOff x="8273352" y="8628793"/>
            <a:chExt cx="7374095" cy="722230"/>
          </a:xfrm>
        </p:grpSpPr>
        <p:sp>
          <p:nvSpPr>
            <p:cNvPr id="40" name="모서리가 둥근 직사각형 3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2" y="8628793"/>
              <a:ext cx="7374095" cy="72223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8474" y="8796625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1296834" y="4044987"/>
            <a:ext cx="4197804" cy="1251943"/>
            <a:chOff x="1296834" y="4044987"/>
            <a:chExt cx="4197804" cy="1251943"/>
          </a:xfrm>
        </p:grpSpPr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6D03FDEB-7F7B-45F2-B046-CD4E0F5BFA35}"/>
                </a:ext>
              </a:extLst>
            </p:cNvPr>
            <p:cNvSpPr/>
            <p:nvPr/>
          </p:nvSpPr>
          <p:spPr>
            <a:xfrm>
              <a:off x="1296834" y="4044987"/>
              <a:ext cx="4197804" cy="589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모눈종이에 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0.38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만큼 색칠했습니다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색칠한 부분에 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0.15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만큼 </a:t>
              </a:r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표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하여 </a:t>
              </a:r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알아보세요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7098" y="4975916"/>
              <a:ext cx="322283" cy="321014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955" y="4020063"/>
            <a:ext cx="2607675" cy="26111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8955" y="4034910"/>
            <a:ext cx="2593005" cy="25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89" y="2630115"/>
            <a:ext cx="7746179" cy="204784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46499B32-8EA8-413B-AADC-8F6176409519}"/>
              </a:ext>
            </a:extLst>
          </p:cNvPr>
          <p:cNvSpPr txBox="1"/>
          <p:nvPr/>
        </p:nvSpPr>
        <p:spPr>
          <a:xfrm>
            <a:off x="1412173" y="5545167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0.23 kg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412172" y="5548324"/>
            <a:ext cx="7374096" cy="575725"/>
            <a:chOff x="1345644" y="5974238"/>
            <a:chExt cx="7374096" cy="575725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974238"/>
              <a:ext cx="7374096" cy="57572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2330" y="6100175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54~55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39394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893500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줄어든 사과의 무게는 몇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504653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296834" y="2224434"/>
            <a:ext cx="7408338" cy="589364"/>
            <a:chOff x="1296834" y="3212974"/>
            <a:chExt cx="7408338" cy="589364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6D03FDEB-7F7B-45F2-B046-CD4E0F5BFA35}"/>
                </a:ext>
              </a:extLst>
            </p:cNvPr>
            <p:cNvSpPr/>
            <p:nvPr/>
          </p:nvSpPr>
          <p:spPr>
            <a:xfrm>
              <a:off x="1296834" y="3212974"/>
              <a:ext cx="7408338" cy="589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안에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알맞은 수를 써넣으세요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9315" y="3223456"/>
              <a:ext cx="453470" cy="476577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3355298" y="3162926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38</a:t>
            </a:r>
            <a:endParaRPr lang="ko-KR" altLang="en-US" sz="2800" dirty="0"/>
          </a:p>
        </p:txBody>
      </p:sp>
      <p:sp>
        <p:nvSpPr>
          <p:cNvPr id="23" name="직사각형 22"/>
          <p:cNvSpPr/>
          <p:nvPr/>
        </p:nvSpPr>
        <p:spPr>
          <a:xfrm>
            <a:off x="6292375" y="3162926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r>
            <a:endParaRPr lang="ko-KR" altLang="en-US" sz="2800" dirty="0"/>
          </a:p>
        </p:txBody>
      </p:sp>
      <p:sp>
        <p:nvSpPr>
          <p:cNvPr id="24" name="직사각형 23"/>
          <p:cNvSpPr/>
          <p:nvPr/>
        </p:nvSpPr>
        <p:spPr>
          <a:xfrm>
            <a:off x="4067999" y="3725675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23</a:t>
            </a:r>
            <a:endParaRPr lang="ko-KR" altLang="en-US" sz="2800" dirty="0"/>
          </a:p>
        </p:txBody>
      </p:sp>
      <p:sp>
        <p:nvSpPr>
          <p:cNvPr id="26" name="직사각형 25"/>
          <p:cNvSpPr/>
          <p:nvPr/>
        </p:nvSpPr>
        <p:spPr>
          <a:xfrm>
            <a:off x="5753981" y="3746563"/>
            <a:ext cx="824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0.23</a:t>
            </a:r>
            <a:endParaRPr lang="ko-KR" altLang="en-US" sz="24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355298" y="3126167"/>
            <a:ext cx="683097" cy="503442"/>
            <a:chOff x="3022420" y="5541280"/>
            <a:chExt cx="683097" cy="503442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22420" y="5541280"/>
              <a:ext cx="683097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03606" y="5631076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6255904" y="3111330"/>
            <a:ext cx="734259" cy="518279"/>
            <a:chOff x="3005945" y="5549517"/>
            <a:chExt cx="734259" cy="518279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7"/>
              <a:ext cx="734259" cy="5182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6832" y="5646731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4046200" y="3725675"/>
            <a:ext cx="674883" cy="503442"/>
            <a:chOff x="3038896" y="5549518"/>
            <a:chExt cx="674883" cy="50344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38896" y="5549518"/>
              <a:ext cx="674883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5975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5654628" y="3713121"/>
            <a:ext cx="923617" cy="503442"/>
            <a:chOff x="5654628" y="3713121"/>
            <a:chExt cx="923617" cy="503442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5654628" y="3713121"/>
              <a:ext cx="923617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7325" y="38253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670500" y="1314727"/>
            <a:ext cx="7905817" cy="682200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건조기에 사과 </a:t>
            </a:r>
            <a:r>
              <a:rPr lang="en-US" altLang="ko-KR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0.38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말렸더니 </a:t>
            </a:r>
            <a:r>
              <a:rPr lang="en-US" altLang="ko-KR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0.15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되었습니다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사과의 무게는 몇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줄었을까요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1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64" y="1274375"/>
            <a:ext cx="4850680" cy="5474339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71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54~55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" y="1250440"/>
            <a:ext cx="600719" cy="636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7" y="1348517"/>
            <a:ext cx="3018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1.3-0.82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계산하는 방법을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896404" y="2087202"/>
            <a:ext cx="2506443" cy="3385828"/>
            <a:chOff x="5896404" y="2087202"/>
            <a:chExt cx="2506443" cy="3385828"/>
          </a:xfrm>
        </p:grpSpPr>
        <p:sp>
          <p:nvSpPr>
            <p:cNvPr id="9" name="직사각형 8"/>
            <p:cNvSpPr/>
            <p:nvPr/>
          </p:nvSpPr>
          <p:spPr>
            <a:xfrm>
              <a:off x="5896404" y="4776961"/>
              <a:ext cx="1377607" cy="696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977449" y="3115996"/>
              <a:ext cx="222421" cy="1661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45414" y="2087202"/>
              <a:ext cx="957433" cy="1216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00507" y="3075203"/>
              <a:ext cx="406657" cy="252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912943" y="2086299"/>
            <a:ext cx="1427238" cy="2287404"/>
            <a:chOff x="5912943" y="2127092"/>
            <a:chExt cx="1408859" cy="2287404"/>
          </a:xfrm>
        </p:grpSpPr>
        <p:sp>
          <p:nvSpPr>
            <p:cNvPr id="10" name="직사각형 9"/>
            <p:cNvSpPr/>
            <p:nvPr/>
          </p:nvSpPr>
          <p:spPr>
            <a:xfrm>
              <a:off x="5912943" y="3041855"/>
              <a:ext cx="924462" cy="1372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217743" y="2127092"/>
              <a:ext cx="1104059" cy="988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274011" y="5473030"/>
            <a:ext cx="1349599" cy="127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8" y="231889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88" y="1936264"/>
            <a:ext cx="7417848" cy="21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71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54~55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F871BB5-AA23-4801-9197-D919BD223992}"/>
              </a:ext>
            </a:extLst>
          </p:cNvPr>
          <p:cNvSpPr txBox="1"/>
          <p:nvPr/>
        </p:nvSpPr>
        <p:spPr>
          <a:xfrm>
            <a:off x="1338340" y="1423912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계산해 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00" y="2196554"/>
            <a:ext cx="6080129" cy="6065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46" y="4017674"/>
            <a:ext cx="6366503" cy="1295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813" y="3017209"/>
            <a:ext cx="1500921" cy="4259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267" y="2972444"/>
            <a:ext cx="1496329" cy="4613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946" y="5396949"/>
            <a:ext cx="1421999" cy="5562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8844" y="5440993"/>
            <a:ext cx="1429264" cy="54093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464813" y="2887276"/>
            <a:ext cx="1521680" cy="685802"/>
            <a:chOff x="3005945" y="5549518"/>
            <a:chExt cx="1521680" cy="685802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521680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6423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5337330" y="2887276"/>
            <a:ext cx="1568202" cy="685802"/>
            <a:chOff x="3005945" y="5549518"/>
            <a:chExt cx="1568202" cy="685802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568202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29684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1831945" y="5345548"/>
            <a:ext cx="1479665" cy="685802"/>
            <a:chOff x="3005944" y="5533042"/>
            <a:chExt cx="1479665" cy="685802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4" y="5533042"/>
              <a:ext cx="1479665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85414" y="571401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/>
          <p:cNvGrpSpPr/>
          <p:nvPr/>
        </p:nvGrpSpPr>
        <p:grpSpPr>
          <a:xfrm>
            <a:off x="5721179" y="5346967"/>
            <a:ext cx="1544594" cy="685802"/>
            <a:chOff x="3005945" y="5521146"/>
            <a:chExt cx="1544594" cy="685802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21146"/>
              <a:ext cx="1544594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17880" y="570212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911476" y="3871972"/>
            <a:ext cx="3271623" cy="486424"/>
            <a:chOff x="1444393" y="3950688"/>
            <a:chExt cx="3271623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72~73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수학의 힘을</a:t>
            </a:r>
            <a:r>
              <a:rPr lang="en-US" altLang="ko-KR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키워요</a:t>
            </a:r>
            <a:endParaRPr lang="ko-KR" altLang="en-US" sz="4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1808</TotalTime>
  <Words>271</Words>
  <PresentationFormat>화면 슬라이드 쇼(4:3)</PresentationFormat>
  <Paragraphs>55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나눔스퀘어라운드 ExtraBold</vt:lpstr>
      <vt:lpstr>Wingdings</vt:lpstr>
      <vt:lpstr>Arial</vt:lpstr>
      <vt:lpstr>나눔스퀘어라운드 Bold</vt:lpstr>
      <vt:lpstr>Office 테마</vt:lpstr>
      <vt:lpstr>소수 두 자리 수의 뺄셈을  해 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2020-11-18T12:33:48Z</dcterms:modified>
</cp:coreProperties>
</file>